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71" r:id="rId2"/>
    <p:sldId id="270" r:id="rId3"/>
    <p:sldId id="268" r:id="rId4"/>
    <p:sldId id="269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83D428-0DA4-4B8E-A244-1B6732A32E83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0ADD42-F947-4751-A128-AE958C237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904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0A4A0-7FBD-48A7-8EE2-B3AB2E81A30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988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658995-48D5-4570-839B-3E048F4FDB0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670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1EB304-2943-4372-87E2-33B321C9545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647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EA9BB0-BD8A-4477-B2C2-FA5FEB1599F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627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EA283-FA6F-4744-A3C6-8362277B255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128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8C4209-CF08-45F8-B944-CB1BACFA0B2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458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35FEB-894A-4057-A18F-5FAF6A17ADB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902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B0E724-76E7-4FA3-B12B-DFA92430B1B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35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D5B65-69AA-42F1-A980-A6FB0AB570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855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F058F7-9240-4F07-916C-C9FF234DD4F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238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DB3C40-6CEA-4A7B-A5C7-86D2A3F01EE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482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B0DFC71-E762-4564-9CCE-B7045A863EF5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777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3600" kern="0" smtClean="0">
                <a:solidFill>
                  <a:schemeClr val="folHlink"/>
                </a:solidFill>
              </a:rPr>
              <a:t>Me llamo _______ Clase 702</a:t>
            </a:r>
            <a:br>
              <a:rPr lang="en-US" altLang="en-US" sz="3600" kern="0" smtClean="0">
                <a:solidFill>
                  <a:schemeClr val="folHlink"/>
                </a:solidFill>
              </a:rPr>
            </a:br>
            <a:r>
              <a:rPr lang="en-US" altLang="en-US" sz="3600" kern="0" smtClean="0">
                <a:solidFill>
                  <a:schemeClr val="folHlink"/>
                </a:solidFill>
              </a:rPr>
              <a:t>La fecha es el 20 de diciembre del 2017</a:t>
            </a:r>
            <a:endParaRPr lang="en-US" altLang="en-US" sz="3600" kern="0" dirty="0">
              <a:solidFill>
                <a:schemeClr val="folHlin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0" y="1143000"/>
            <a:ext cx="91440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Propósito # 35: </a:t>
            </a:r>
            <a:r>
              <a:rPr lang="es-ES_tradnl" altLang="en-US" kern="0" smtClean="0"/>
              <a:t>¿Cómo continuamos el repaso para el examen del Capitulo 4?</a:t>
            </a:r>
          </a:p>
          <a:p>
            <a:pPr>
              <a:buFontTx/>
              <a:buNone/>
            </a:pPr>
            <a:r>
              <a:rPr lang="es-ES_tradnl" altLang="en-US" sz="2800" i="1" kern="0" smtClean="0">
                <a:solidFill>
                  <a:srgbClr val="00B050"/>
                </a:solidFill>
              </a:rPr>
              <a:t>L.O. To review the food unit.</a:t>
            </a:r>
            <a:r>
              <a:rPr lang="es-ES_tradnl" altLang="en-US" i="1" kern="0" smtClean="0"/>
              <a:t> </a:t>
            </a:r>
          </a:p>
          <a:p>
            <a:pPr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Actividad Inicial:</a:t>
            </a:r>
            <a:r>
              <a:rPr lang="es-ES_tradnl" altLang="en-US" kern="0" smtClean="0"/>
              <a:t> </a:t>
            </a:r>
            <a:r>
              <a:rPr lang="es-ES_tradnl" altLang="en-US" kern="0" smtClean="0">
                <a:solidFill>
                  <a:schemeClr val="tx2"/>
                </a:solidFill>
              </a:rPr>
              <a:t>Copia y responde como indicado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kern="0" smtClean="0">
                <a:solidFill>
                  <a:schemeClr val="tx2"/>
                </a:solidFill>
              </a:rPr>
              <a:t>¿Quién trabaja en el café? (el mesero)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kern="0" smtClean="0">
                <a:solidFill>
                  <a:schemeClr val="tx2"/>
                </a:solidFill>
              </a:rPr>
              <a:t>¿Qué lee el cliente? (el menú)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kern="0" smtClean="0">
                <a:solidFill>
                  <a:schemeClr val="tx2"/>
                </a:solidFill>
              </a:rPr>
              <a:t>¿Qué desea el cliente? (una hamburguesa)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kern="0" smtClean="0">
                <a:solidFill>
                  <a:schemeClr val="tx2"/>
                </a:solidFill>
              </a:rPr>
              <a:t>Y, ¿Qué desea beber? (una cola)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kern="0" smtClean="0">
                <a:solidFill>
                  <a:schemeClr val="tx2"/>
                </a:solidFill>
              </a:rPr>
              <a:t>¿Escribe el mesero la orden? (si)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kern="0" smtClean="0">
                <a:solidFill>
                  <a:schemeClr val="tx2"/>
                </a:solidFill>
              </a:rPr>
              <a:t>¿Qué paga el cliente? (la cuenta)</a:t>
            </a:r>
            <a:endParaRPr lang="es-ES_tradnl" altLang="en-US" kern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751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rgbClr val="FF0000"/>
                </a:solidFill>
              </a:rPr>
              <a:t>Practica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altLang="en-US" b="1" kern="0" smtClean="0">
                <a:solidFill>
                  <a:srgbClr val="00B050"/>
                </a:solidFill>
              </a:rPr>
              <a:t> </a:t>
            </a:r>
            <a:r>
              <a:rPr lang="en-US" altLang="en-US" kern="0" smtClean="0"/>
              <a:t>Give the word being defined:</a:t>
            </a:r>
          </a:p>
          <a:p>
            <a:pPr>
              <a:buFontTx/>
              <a:buNone/>
            </a:pPr>
            <a:r>
              <a:rPr lang="en-US" altLang="en-US" kern="0" smtClean="0"/>
              <a:t>41.Lo que tienes que pagar cuando comes en un café o restaurante ______________</a:t>
            </a:r>
          </a:p>
          <a:p>
            <a:pPr>
              <a:buFontTx/>
              <a:buNone/>
            </a:pPr>
            <a:r>
              <a:rPr lang="en-US" altLang="en-US" kern="0" smtClean="0"/>
              <a:t>42. Una lista de comidas en un café o restaurante ___________</a:t>
            </a:r>
          </a:p>
          <a:p>
            <a:pPr>
              <a:buFontTx/>
              <a:buNone/>
            </a:pPr>
            <a:r>
              <a:rPr lang="en-US" altLang="en-US" kern="0" smtClean="0"/>
              <a:t>43. Dos meriendas ____________________</a:t>
            </a:r>
          </a:p>
          <a:p>
            <a:pPr>
              <a:buFontTx/>
              <a:buNone/>
            </a:pPr>
            <a:r>
              <a:rPr lang="en-US" altLang="en-US" kern="0" smtClean="0"/>
              <a:t>44. La persona que trabaja en un restaurante o cafe __________________</a:t>
            </a:r>
            <a:endParaRPr lang="en-US" altLang="en-US" kern="0" dirty="0"/>
          </a:p>
        </p:txBody>
      </p:sp>
    </p:spTree>
    <p:extLst>
      <p:ext uri="{BB962C8B-B14F-4D97-AF65-F5344CB8AC3E}">
        <p14:creationId xmlns:p14="http://schemas.microsoft.com/office/powerpoint/2010/main" val="7381880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6009069"/>
              </p:ext>
            </p:extLst>
          </p:nvPr>
        </p:nvGraphicFramePr>
        <p:xfrm>
          <a:off x="76200" y="838200"/>
          <a:ext cx="8991600" cy="579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7900"/>
                <a:gridCol w="2247900"/>
                <a:gridCol w="2247900"/>
                <a:gridCol w="2247900"/>
              </a:tblGrid>
              <a:tr h="482600">
                <a:tc>
                  <a:txBody>
                    <a:bodyPr/>
                    <a:lstStyle/>
                    <a:p>
                      <a:pPr algn="ctr"/>
                      <a:endParaRPr lang="en-US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DESEAR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BEBER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ESCRIBIR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60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Yo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60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Tú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60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Él</a:t>
                      </a:r>
                      <a:r>
                        <a:rPr lang="en-US" b="1" dirty="0" smtClean="0"/>
                        <a:t>/ </a:t>
                      </a:r>
                      <a:r>
                        <a:rPr lang="en-US" b="1" dirty="0" err="1" smtClean="0"/>
                        <a:t>ella</a:t>
                      </a:r>
                      <a:r>
                        <a:rPr lang="en-US" b="1" dirty="0" smtClean="0"/>
                        <a:t>/ </a:t>
                      </a:r>
                      <a:r>
                        <a:rPr lang="en-US" b="1" dirty="0" err="1" smtClean="0"/>
                        <a:t>Ud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60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Nosotros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60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Ellos</a:t>
                      </a:r>
                      <a:r>
                        <a:rPr lang="en-US" b="1" dirty="0" smtClean="0"/>
                        <a:t>/</a:t>
                      </a:r>
                      <a:r>
                        <a:rPr lang="en-US" b="1" dirty="0" err="1" smtClean="0"/>
                        <a:t>ellas</a:t>
                      </a:r>
                      <a:r>
                        <a:rPr lang="en-US" b="1" dirty="0" smtClean="0"/>
                        <a:t>/</a:t>
                      </a:r>
                      <a:r>
                        <a:rPr lang="en-US" b="1" dirty="0" err="1" smtClean="0"/>
                        <a:t>Uds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ORDENAR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COMER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VIVIR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60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Yo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60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Tú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60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Él</a:t>
                      </a:r>
                      <a:r>
                        <a:rPr lang="en-US" b="1" dirty="0" smtClean="0"/>
                        <a:t>/ </a:t>
                      </a:r>
                      <a:r>
                        <a:rPr lang="en-US" b="1" dirty="0" err="1" smtClean="0"/>
                        <a:t>ella</a:t>
                      </a:r>
                      <a:r>
                        <a:rPr lang="en-US" b="1" dirty="0" smtClean="0"/>
                        <a:t>/ </a:t>
                      </a:r>
                      <a:r>
                        <a:rPr lang="en-US" b="1" dirty="0" err="1" smtClean="0"/>
                        <a:t>Ud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60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Nosotros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60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Ellos</a:t>
                      </a:r>
                      <a:r>
                        <a:rPr lang="en-US" b="1" dirty="0" smtClean="0"/>
                        <a:t>/</a:t>
                      </a:r>
                      <a:r>
                        <a:rPr lang="en-US" b="1" dirty="0" err="1" smtClean="0"/>
                        <a:t>ellas</a:t>
                      </a:r>
                      <a:r>
                        <a:rPr lang="en-US" b="1" dirty="0" smtClean="0"/>
                        <a:t>/</a:t>
                      </a:r>
                      <a:r>
                        <a:rPr lang="en-US" b="1" dirty="0" err="1" smtClean="0"/>
                        <a:t>Uds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rgbClr val="FF0000"/>
                </a:solidFill>
              </a:rPr>
              <a:t>Practica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247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71" t="5000" r="19535" b="23084"/>
          <a:stretch/>
        </p:blipFill>
        <p:spPr bwMode="auto">
          <a:xfrm>
            <a:off x="-176982" y="-117987"/>
            <a:ext cx="9320982" cy="5973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57800" y="533400"/>
            <a:ext cx="32766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PRACTICA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932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err="1" smtClean="0">
                <a:solidFill>
                  <a:srgbClr val="FF0000"/>
                </a:solidFill>
              </a:rPr>
              <a:t>Tarea</a:t>
            </a:r>
            <a:r>
              <a:rPr lang="en-US" sz="4000" b="1" dirty="0" smtClean="0">
                <a:solidFill>
                  <a:srgbClr val="FF0000"/>
                </a:solidFill>
              </a:rPr>
              <a:t> # 35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07361"/>
            <a:ext cx="8915400" cy="4051437"/>
          </a:xfrm>
        </p:spPr>
        <p:txBody>
          <a:bodyPr>
            <a:normAutofit/>
          </a:bodyPr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/>
              <a:t>UN ALMUERZO ENTRE AMIGOS</a:t>
            </a:r>
          </a:p>
        </p:txBody>
      </p:sp>
    </p:spTree>
    <p:extLst>
      <p:ext uri="{BB962C8B-B14F-4D97-AF65-F5344CB8AC3E}">
        <p14:creationId xmlns:p14="http://schemas.microsoft.com/office/powerpoint/2010/main" val="429316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4147</TotalTime>
  <Words>185</Words>
  <Application>Microsoft Office PowerPoint</Application>
  <PresentationFormat>On-screen Show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Tarea # 35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701 La fecha es el 17 de diciembre del 2015</dc:title>
  <dc:creator>Helen Zumaeta</dc:creator>
  <cp:lastModifiedBy>Helen Zumaeta</cp:lastModifiedBy>
  <cp:revision>15</cp:revision>
  <cp:lastPrinted>2015-12-17T00:25:47Z</cp:lastPrinted>
  <dcterms:created xsi:type="dcterms:W3CDTF">2015-12-17T00:24:50Z</dcterms:created>
  <dcterms:modified xsi:type="dcterms:W3CDTF">2017-12-20T21:33:17Z</dcterms:modified>
</cp:coreProperties>
</file>